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26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7" roundtripDataSignature="AMtx7mjgO7X3ztM+hZ84CqLJYTSCNXi7V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176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customschemas.google.com/relationships/presentationmetadata" Target="meta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3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4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4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6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6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8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1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1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6042c4a-ea22-4d6b-b6aa-bd6c8a5bdfbb" xsi:nil="true"/>
    <lcf76f155ced4ddcb4097134ff3c332f xmlns="c2d93721-3b1c-418d-b4d9-44bd3e368bab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3C46EC86D3E94495EB067314D2E989" ma:contentTypeVersion="16" ma:contentTypeDescription="Create a new document." ma:contentTypeScope="" ma:versionID="2b474382f3ac3a482de59315ccfab9cc">
  <xsd:schema xmlns:xsd="http://www.w3.org/2001/XMLSchema" xmlns:xs="http://www.w3.org/2001/XMLSchema" xmlns:p="http://schemas.microsoft.com/office/2006/metadata/properties" xmlns:ns2="c2d93721-3b1c-418d-b4d9-44bd3e368bab" xmlns:ns3="56042c4a-ea22-4d6b-b6aa-bd6c8a5bdfbb" targetNamespace="http://schemas.microsoft.com/office/2006/metadata/properties" ma:root="true" ma:fieldsID="92dc8173d0241f4583789ad109554bc1" ns2:_="" ns3:_="">
    <xsd:import namespace="c2d93721-3b1c-418d-b4d9-44bd3e368bab"/>
    <xsd:import namespace="56042c4a-ea22-4d6b-b6aa-bd6c8a5bdf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d93721-3b1c-418d-b4d9-44bd3e368ba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93d212c-18d5-40e7-a18f-fdd90bbd417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042c4a-ea22-4d6b-b6aa-bd6c8a5bdfb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d73ddf6-b8ac-4982-b957-c18221fea4eb}" ma:internalName="TaxCatchAll" ma:showField="CatchAllData" ma:web="56042c4a-ea22-4d6b-b6aa-bd6c8a5bdfb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380A73F-B93F-46CB-8EB1-66BEC4C0FC6E}">
  <ds:schemaRefs>
    <ds:schemaRef ds:uri="http://schemas.microsoft.com/office/2006/metadata/properties"/>
    <ds:schemaRef ds:uri="http://schemas.microsoft.com/office/infopath/2007/PartnerControls"/>
    <ds:schemaRef ds:uri="56042c4a-ea22-4d6b-b6aa-bd6c8a5bdfbb"/>
    <ds:schemaRef ds:uri="c2d93721-3b1c-418d-b4d9-44bd3e368bab"/>
  </ds:schemaRefs>
</ds:datastoreItem>
</file>

<file path=customXml/itemProps2.xml><?xml version="1.0" encoding="utf-8"?>
<ds:datastoreItem xmlns:ds="http://schemas.openxmlformats.org/officeDocument/2006/customXml" ds:itemID="{81B31A24-CEC8-4D57-B123-62EC58BAD53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F574DF2-F488-4207-A40F-184C6DD4DA7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2d93721-3b1c-418d-b4d9-44bd3e368bab"/>
    <ds:schemaRef ds:uri="56042c4a-ea22-4d6b-b6aa-bd6c8a5bdfb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Fr. Joe Grayland</cp:lastModifiedBy>
  <cp:revision>1</cp:revision>
  <dcterms:created xsi:type="dcterms:W3CDTF">2021-01-18T10:34:41Z</dcterms:created>
  <dcterms:modified xsi:type="dcterms:W3CDTF">2022-06-23T22:50:04Z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0x010100D23C46EC86D3E94495EB067314D2E989</vt:lpwstr>
  </property>
</Properties>
</file>